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106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B7CF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01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2642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55</cp:revision>
  <dcterms:created xsi:type="dcterms:W3CDTF">2025-09-11T15:54:50Z</dcterms:created>
  <dcterms:modified xsi:type="dcterms:W3CDTF">2026-04-15T19:04:25Z</dcterms:modified>
</cp:coreProperties>
</file>